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5" r:id="rId3"/>
    <p:sldId id="266" r:id="rId4"/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1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17E00F-A8AD-AB91-2A97-C6E969DDA5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15B394F-36B2-8597-11D9-1FF4013550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B4E5A-42AE-4D37-2523-9CA84C6B8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4427-C6EF-4194-B18F-901365B22C24}" type="datetimeFigureOut">
              <a:rPr lang="en-AU" smtClean="0"/>
              <a:t>29/01/2023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D403F-C048-02A4-3741-BF6AB30D0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B3A418-DB33-248B-1E27-D00287057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2D24-5AEC-4992-B54C-048C47C161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82296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FF3E7-04F6-97F5-8172-8FBE7866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A011ED-693F-66D4-107C-F68A9378B4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C06C5F-AD66-4FDF-AEC3-245B3893A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4427-C6EF-4194-B18F-901365B22C24}" type="datetimeFigureOut">
              <a:rPr lang="en-AU" smtClean="0"/>
              <a:t>29/01/2023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CD13B8-E256-8432-53C4-E7D9F3A505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1B22A0-77BA-DD1B-39C6-A6D1DB1C9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2D24-5AEC-4992-B54C-048C47C161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5746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E119C35-F4BE-17DE-EF4C-A668D76A62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1E0486-33EB-BDD7-FC6F-D9FAF4AE2F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21C1AF-B94A-EF11-5FB1-C9A672E9D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4427-C6EF-4194-B18F-901365B22C24}" type="datetimeFigureOut">
              <a:rPr lang="en-AU" smtClean="0"/>
              <a:t>29/01/2023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B45A0B-1742-6836-6D52-0C8AEA0FB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373803-B945-C0C7-64CC-2B06FC053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2D24-5AEC-4992-B54C-048C47C161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479788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0050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58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167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578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6478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1507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57462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60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DD1D4-4899-5AE8-81DE-1B070444EB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9DDF9B-DA7C-C785-EEB6-A615D234CB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3DE58A-6B8C-5E23-E3CF-E94162B08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4427-C6EF-4194-B18F-901365B22C24}" type="datetimeFigureOut">
              <a:rPr lang="en-AU" smtClean="0"/>
              <a:t>29/01/2023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2F6857-6C79-05BB-A9AC-09DB77B25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2E3000-568E-A13D-7A49-BC7C8686A0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2D24-5AEC-4992-B54C-048C47C161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120554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07149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2231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4058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67263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499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31215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082665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293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68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28982-C808-A9A3-29AA-D09ED043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D29930-E90F-79C7-4E0E-0B2DFD7CF1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5937ED-FDBB-6D7A-E08A-21A69B5E5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4427-C6EF-4194-B18F-901365B22C24}" type="datetimeFigureOut">
              <a:rPr lang="en-AU" smtClean="0"/>
              <a:t>29/01/2023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35420-FF00-E4E6-D3FF-25EB6DCFF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E3D31-6062-EFD2-B7F7-9A8FD7C89C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2D24-5AEC-4992-B54C-048C47C161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9467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A750AB-7AA4-74A3-1C8C-73B67DCB2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7A0DCC-D47A-EFB3-7D88-B73DD36B21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D2688F-3946-96AA-FFA6-605EAC8551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E8A2F1-4BE0-9C7E-A743-508705E7C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4427-C6EF-4194-B18F-901365B22C24}" type="datetimeFigureOut">
              <a:rPr lang="en-AU" smtClean="0"/>
              <a:t>29/01/2023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A8B5FE-44A1-D63D-A539-B2CB8676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BA0D11-212B-E9E4-F961-BCDEA02A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2D24-5AEC-4992-B54C-048C47C161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38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F2D97-DA44-ED9F-1766-F73BF347A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06D8FF-68E4-4968-973B-E2C40944B6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0AB4D1-C8F1-9ED2-5B9F-1D635E26A6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FBF50B-7B21-27BA-7BC6-640E05DF63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A871B-57E1-8D48-4092-0064126CC7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5B0334-A818-FF35-A987-552E1D7FC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4427-C6EF-4194-B18F-901365B22C24}" type="datetimeFigureOut">
              <a:rPr lang="en-AU" smtClean="0"/>
              <a:t>29/01/2023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48A4CDF-6FF5-CDCD-FB97-0A4AE66139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F873A1-AEFB-27AD-7034-16ED167B9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2D24-5AEC-4992-B54C-048C47C161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61417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CB3EF-9597-8666-2B3D-3924F2850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844F63-6DFA-2D1E-62D4-5FF52A297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4427-C6EF-4194-B18F-901365B22C24}" type="datetimeFigureOut">
              <a:rPr lang="en-AU" smtClean="0"/>
              <a:t>29/01/2023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43406E-3F11-C5DF-C091-46F076C5C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7AD45-4A12-F292-D46D-F76C0EC26A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2D24-5AEC-4992-B54C-048C47C161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2702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C831F7B-3611-0FA7-4396-B7EDAB48E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4427-C6EF-4194-B18F-901365B22C24}" type="datetimeFigureOut">
              <a:rPr lang="en-AU" smtClean="0"/>
              <a:t>29/01/2023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9CA7D0-D248-22FF-E286-80004479C6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6090F2-02BC-1A4B-44CC-32226CA4F8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2D24-5AEC-4992-B54C-048C47C161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0239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DADD-B172-D715-1D52-A3C82F3CF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41EBD1-B9CC-8953-E706-900E7D8D38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571214-4B9E-F778-112C-7AC4E9598F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809B46-49F6-BAD8-7888-223300357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4427-C6EF-4194-B18F-901365B22C24}" type="datetimeFigureOut">
              <a:rPr lang="en-AU" smtClean="0"/>
              <a:t>29/01/2023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6DC5A-EFD9-F8E5-3488-DD68C985F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D7544A-72CD-D83B-5CEF-D25283C6B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2D24-5AEC-4992-B54C-048C47C161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76156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ED8267-B3CF-2462-CC2A-B6E8E6465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581D64-41D4-D24A-9B74-CA0D43D483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27ACCF-1FED-0D69-3029-78D1741FA3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51269B-C8DD-1BA4-2C5F-F13F67906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9A4427-C6EF-4194-B18F-901365B22C24}" type="datetimeFigureOut">
              <a:rPr lang="en-AU" smtClean="0"/>
              <a:t>29/01/2023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40A58-B28F-145E-B885-BCF60C14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D31058-5591-7FA6-4E07-33256B51D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42D24-5AEC-4992-B54C-048C47C161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6637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2DD3DB-6CE0-7D79-E259-C425787D4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D97A77-EB06-0378-3F4A-4FBE93369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3E5CAF-A0C1-D3C9-3681-185333218D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A4427-C6EF-4194-B18F-901365B22C24}" type="datetimeFigureOut">
              <a:rPr lang="en-AU" smtClean="0"/>
              <a:t>29/01/2023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C9118-0065-BA1C-2E93-F928432FFD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6B71D7-7436-A0B7-3A70-B0D6DC136F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42D24-5AEC-4992-B54C-048C47C16179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4641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123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AU" sz="6000" dirty="0"/>
              <a:t>Isaiah 11 :1-2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513841" y="1659285"/>
            <a:ext cx="11164317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 panose="020B0503020204020204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 shoot will come up from the stump of Jesse;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from his roots a Branch will bear fruit.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The Spirit of the Lord will rest on him—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the Spirit of wisdom and of understanding,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the Spirit of counsel and of might,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   the Spirit of the knowledge and fear of the Lord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9675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B99F-2944-CC14-8BFB-370855D4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000" dirty="0"/>
              <a:t>Principles of Life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7C39-FD3C-C442-FFB2-442C391B8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We can take principles that God values from the ‘heroes’ of the bible particularly when the action is caused by the Spirit</a:t>
            </a:r>
          </a:p>
          <a:p>
            <a:r>
              <a:rPr lang="en-AU" sz="3600" dirty="0"/>
              <a:t>However, these Heroes are flawed and not the perfect moral examples we may make them into.</a:t>
            </a:r>
          </a:p>
          <a:p>
            <a:endParaRPr lang="en-AU" sz="3600" dirty="0"/>
          </a:p>
        </p:txBody>
      </p:sp>
    </p:spTree>
    <p:extLst>
      <p:ext uri="{BB962C8B-B14F-4D97-AF65-F5344CB8AC3E}">
        <p14:creationId xmlns:p14="http://schemas.microsoft.com/office/powerpoint/2010/main" val="15427278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B99F-2944-CC14-8BFB-370855D4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Challenge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7C39-FD3C-C442-FFB2-442C391B8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Pray every morning, try for when you wake up but even if you set another alarm for prayer that’s okay too. </a:t>
            </a:r>
          </a:p>
          <a:p>
            <a:r>
              <a:rPr lang="en-AU" sz="3600" dirty="0"/>
              <a:t>Pray that the Spirit will open your eyes to the Spirit and all he does in your life. </a:t>
            </a:r>
          </a:p>
        </p:txBody>
      </p:sp>
    </p:spTree>
    <p:extLst>
      <p:ext uri="{BB962C8B-B14F-4D97-AF65-F5344CB8AC3E}">
        <p14:creationId xmlns:p14="http://schemas.microsoft.com/office/powerpoint/2010/main" val="29475187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755B8B-B08E-41DE-92E0-F14EAB1565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8077" y="236585"/>
            <a:ext cx="10088217" cy="836841"/>
          </a:xfrm>
        </p:spPr>
        <p:txBody>
          <a:bodyPr>
            <a:normAutofit fontScale="90000"/>
          </a:bodyPr>
          <a:lstStyle/>
          <a:p>
            <a:r>
              <a:rPr lang="en-AU" sz="6000" dirty="0"/>
              <a:t>Ezekiel 36:27 (NIV)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08C6E15-B990-4403-AE5F-6A53D6E3C87A}"/>
              </a:ext>
            </a:extLst>
          </p:cNvPr>
          <p:cNvSpPr txBox="1"/>
          <p:nvPr/>
        </p:nvSpPr>
        <p:spPr>
          <a:xfrm>
            <a:off x="625697" y="1330381"/>
            <a:ext cx="1116431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94D7E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8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And I will put my Spirit in you and move you to follow my decrees and be careful to keep my laws.</a:t>
            </a: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02583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20920-2E5F-9E96-0425-C20379326EB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00EE166-98BA-DC87-345F-8957644BB19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24942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B99F-2944-CC14-8BFB-370855D4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sz="5400" b="1" dirty="0"/>
              <a:t>The Spirit can be hard to conceptualise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7C39-FD3C-C442-FFB2-442C391B8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4000" dirty="0"/>
              <a:t>The Father calls us into relationship with Himself</a:t>
            </a:r>
          </a:p>
          <a:p>
            <a:r>
              <a:rPr lang="en-AU" sz="4000" dirty="0"/>
              <a:t>The Son, Jesus, saves us from ourselves and makes possible that relationship</a:t>
            </a:r>
          </a:p>
          <a:p>
            <a:r>
              <a:rPr lang="en-AU" sz="4000" dirty="0"/>
              <a:t>But what does the Spirit do? </a:t>
            </a:r>
          </a:p>
        </p:txBody>
      </p:sp>
    </p:spTree>
    <p:extLst>
      <p:ext uri="{BB962C8B-B14F-4D97-AF65-F5344CB8AC3E}">
        <p14:creationId xmlns:p14="http://schemas.microsoft.com/office/powerpoint/2010/main" val="2075805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B99F-2944-CC14-8BFB-370855D4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WHO is the Holy Spirit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7C39-FD3C-C442-FFB2-442C391B8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The Third Person of the Trinity</a:t>
            </a:r>
          </a:p>
          <a:p>
            <a:r>
              <a:rPr lang="en-AU" sz="3600" dirty="0"/>
              <a:t>He is a personal being, distinct from the Son and the Father</a:t>
            </a:r>
          </a:p>
          <a:p>
            <a:r>
              <a:rPr lang="en-AU" sz="3600" dirty="0"/>
              <a:t>He was at creation, He redeems, He empowers and sanctifies believers </a:t>
            </a:r>
          </a:p>
        </p:txBody>
      </p:sp>
    </p:spTree>
    <p:extLst>
      <p:ext uri="{BB962C8B-B14F-4D97-AF65-F5344CB8AC3E}">
        <p14:creationId xmlns:p14="http://schemas.microsoft.com/office/powerpoint/2010/main" val="31871040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B99F-2944-CC14-8BFB-370855D4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7200" dirty="0"/>
              <a:t>RUACH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7C39-FD3C-C442-FFB2-442C391B8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The Spirit, as in the Spirit of God [RUACH ELOHIM] but can refer to a human’s spirit also</a:t>
            </a:r>
          </a:p>
          <a:p>
            <a:r>
              <a:rPr lang="en-AU" sz="3200" dirty="0"/>
              <a:t>Breath and Wind, as such like the wind we often don’t have the full picture John 3:8</a:t>
            </a:r>
          </a:p>
          <a:p>
            <a:r>
              <a:rPr lang="en-AU" sz="3200" dirty="0"/>
              <a:t>More than that, it is the power within the wind, and the ability of motion to influence motion in other things. </a:t>
            </a:r>
          </a:p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086349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B99F-2944-CC14-8BFB-370855D4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Ruach in the Old Testament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7C39-FD3C-C442-FFB2-442C391B8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Genesis 1, We find the Ruach of God hovering over the formless abyss</a:t>
            </a:r>
          </a:p>
          <a:p>
            <a:r>
              <a:rPr lang="en-AU" sz="3200" dirty="0"/>
              <a:t>Genesis 2, we see something incredible. Ruach gives life.</a:t>
            </a:r>
          </a:p>
          <a:p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42613291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B99F-2944-CC14-8BFB-370855D4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4800" dirty="0"/>
              <a:t>Charismatic Ruach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7C39-FD3C-C442-FFB2-442C391B8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Samson, Gideon, Saul, King David. </a:t>
            </a:r>
          </a:p>
          <a:p>
            <a:r>
              <a:rPr lang="en-AU" sz="3600" dirty="0"/>
              <a:t>The more common found activity of the Spirit. </a:t>
            </a:r>
          </a:p>
        </p:txBody>
      </p:sp>
    </p:spTree>
    <p:extLst>
      <p:ext uri="{BB962C8B-B14F-4D97-AF65-F5344CB8AC3E}">
        <p14:creationId xmlns:p14="http://schemas.microsoft.com/office/powerpoint/2010/main" val="3966888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B4B99F-2944-CC14-8BFB-370855D44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5400" dirty="0"/>
              <a:t>The Renewal of People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17C39-FD3C-C442-FFB2-442C391B8D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3600" dirty="0"/>
              <a:t>From the people such as Gideon to the prophetic verses found in Isaiah and Ezekiel</a:t>
            </a:r>
          </a:p>
          <a:p>
            <a:r>
              <a:rPr lang="en-AU" sz="3600" dirty="0"/>
              <a:t>The Spirit dwelling in people and renewing them is a common theme</a:t>
            </a:r>
          </a:p>
        </p:txBody>
      </p:sp>
    </p:spTree>
    <p:extLst>
      <p:ext uri="{BB962C8B-B14F-4D97-AF65-F5344CB8AC3E}">
        <p14:creationId xmlns:p14="http://schemas.microsoft.com/office/powerpoint/2010/main" val="17387359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406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Office Theme</vt:lpstr>
      <vt:lpstr>Depth</vt:lpstr>
      <vt:lpstr>Isaiah 11 :1-2 (NIV)</vt:lpstr>
      <vt:lpstr>Ezekiel 36:27 (NIV)</vt:lpstr>
      <vt:lpstr>PowerPoint Presentation</vt:lpstr>
      <vt:lpstr>The Spirit can be hard to conceptualise</vt:lpstr>
      <vt:lpstr>WHO is the Holy Spirit</vt:lpstr>
      <vt:lpstr>RUACH</vt:lpstr>
      <vt:lpstr>Ruach in the Old Testament</vt:lpstr>
      <vt:lpstr>Charismatic Ruach</vt:lpstr>
      <vt:lpstr>The Renewal of People</vt:lpstr>
      <vt:lpstr>Principles of Life </vt:lpstr>
      <vt:lpstr>Challenge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Tom Kenneally</dc:creator>
  <cp:lastModifiedBy>Streamer</cp:lastModifiedBy>
  <cp:revision>2</cp:revision>
  <dcterms:created xsi:type="dcterms:W3CDTF">2023-01-28T13:35:16Z</dcterms:created>
  <dcterms:modified xsi:type="dcterms:W3CDTF">2023-01-28T22:29:42Z</dcterms:modified>
</cp:coreProperties>
</file>